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89198"/>
          </a:xfrm>
        </p:spPr>
        <p:txBody>
          <a:bodyPr/>
          <a:lstStyle/>
          <a:p>
            <a:r>
              <a:rPr lang="en-US" dirty="0"/>
              <a:t>Ezekiel 36-37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The hand of the LORD was upon me, and He brought me out by the Spirit of the LORD and set me down in the middle of the valley; and it was full of bones. </a:t>
            </a:r>
            <a:r>
              <a:rPr lang="en-US" dirty="0">
                <a:solidFill>
                  <a:schemeClr val="tx1"/>
                </a:solidFill>
              </a:rPr>
              <a:t>(Ezekiel 37:1)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36-37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2114550"/>
            <a:ext cx="6713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plan for restoring the people back to their land continues to unfold…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to the Land (36). Possibly the brightest chapter in the book of Ezekiel.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Rebirth of the nation (37). Depicted in a vision and a parable.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3438524"/>
            <a:ext cx="392916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36: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Restoration to the Land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114550"/>
            <a:ext cx="6713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Redemption of the Land (36:1-7)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Repopulation of the Land (36:8-15)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Purification of the Land (36:16-38)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judged (16-20)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concern for His name (21-23)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the “I wills” of God (24-38)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739" y="3422778"/>
            <a:ext cx="393226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37: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Rebirth of the Nation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114550"/>
            <a:ext cx="671322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Dry Bones (37:1-14)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 of the Sticks (37:15-28)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1881187"/>
            <a:ext cx="4729163" cy="3147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04" y="3829806"/>
            <a:ext cx="383104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37:1-14 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Vision of Dry Bones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280" y="2024102"/>
            <a:ext cx="532257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Vision (1-10)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Explanation (11-14)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25" y="2143125"/>
            <a:ext cx="5561195" cy="399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3629025"/>
            <a:ext cx="4453467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37:15-28  Parable of the Sticks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755" y="2143125"/>
            <a:ext cx="5322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Action Parable (15-17)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Explanation (18-22)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“National Unity” (23-28)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67" y="2803679"/>
            <a:ext cx="5670208" cy="33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206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Retrospect</vt:lpstr>
      <vt:lpstr>Ezekiel 36-37</vt:lpstr>
      <vt:lpstr>Ezekiel 36-37 Overview</vt:lpstr>
      <vt:lpstr>Ezekiel 36: Restoration to the Land </vt:lpstr>
      <vt:lpstr>Ezekiel 37: Rebirth of the Nation</vt:lpstr>
      <vt:lpstr>Ezekiel 37:1-14   Vision of Dry Bones</vt:lpstr>
      <vt:lpstr>Ezekiel 37:15-28  Parable of the Sticks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 36-37</dc:title>
  <dc:creator>Marc Shotts</dc:creator>
  <cp:lastModifiedBy>Marc Shotts</cp:lastModifiedBy>
  <cp:revision>12</cp:revision>
  <dcterms:created xsi:type="dcterms:W3CDTF">2016-11-09T01:37:59Z</dcterms:created>
  <dcterms:modified xsi:type="dcterms:W3CDTF">2016-11-09T02:53:23Z</dcterms:modified>
</cp:coreProperties>
</file>